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42"/>
    <p:restoredTop sz="94650"/>
  </p:normalViewPr>
  <p:slideViewPr>
    <p:cSldViewPr snapToGrid="0">
      <p:cViewPr varScale="1">
        <p:scale>
          <a:sx n="64" d="100"/>
          <a:sy n="64" d="100"/>
        </p:scale>
        <p:origin x="9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5187B-A6C3-A340-B5D4-AFDCFF66CC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83781B-A6D7-A6ED-78BC-C5684DAA75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5D244-8C0F-DC66-B64A-8204BD6CC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3513-75AA-DA4E-9E07-0BF0F3DFCD28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683B0F-C270-69A2-960C-36215CF9F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2F730-ED87-E78A-1FD1-454867069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DDC3-E26F-D64D-80D2-541EFD2E7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421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1E406-4D1F-73C4-5B0D-8BCB6E900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0895DE-03F9-709D-1BB2-903D7973A5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B26E19-461D-037E-78CB-99998B53C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3513-75AA-DA4E-9E07-0BF0F3DFCD28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700A8-FB9D-3F7C-33AA-17BC9C3C6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3925D-C4F0-9324-3776-0BCFEB087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DDC3-E26F-D64D-80D2-541EFD2E7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646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E4C8B6-AF3C-463D-A1F2-41818D16F7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EF983F-7C95-003E-122C-2537953914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F6ADE-557E-3A63-0A62-D00F9FEC3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3513-75AA-DA4E-9E07-0BF0F3DFCD28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34EF7-FAFA-499A-8BC1-2528B0A47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FA5584-F4D5-F574-4B33-45CBFB281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DDC3-E26F-D64D-80D2-541EFD2E7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942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A9B22-98C9-FDA9-B7EF-4B9A0A609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60555-2D57-8A86-DB5A-BA7CFD21E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FB17C8-A391-84AE-B0F4-325D429FA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3513-75AA-DA4E-9E07-0BF0F3DFCD28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839254-AABC-48BE-D474-F5D51996D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ABA18-5788-E4A3-E293-E6B06D1B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DDC3-E26F-D64D-80D2-541EFD2E7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9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AD720-8A0F-5C3D-8719-2B4C4A133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E1164D-DA91-BAFC-F27A-55673A48D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324E1-CD73-623B-4C4D-83BF83F79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3513-75AA-DA4E-9E07-0BF0F3DFCD28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B0FCD-BDED-DF6E-179B-C7CB875ED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2EEDB-7663-36F0-38A4-B93EAEFB4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DDC3-E26F-D64D-80D2-541EFD2E7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727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FDCA5-25AA-8661-A363-48CB9860E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E3D0B-A86A-0572-F7E9-04C57C9FCE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BE4302-7A83-2AE9-61D9-3BADE02D3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49602B-D43D-4276-402A-0F9433769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3513-75AA-DA4E-9E07-0BF0F3DFCD28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F9A6C-F60C-2146-310B-B57F15301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A50E4B-8944-DF59-6F3F-63BADFA37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DDC3-E26F-D64D-80D2-541EFD2E7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19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29071-A872-F9E1-9A1B-0EC7113F8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CB0E97-95D4-D28C-ABE7-9944036914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805C37-0B63-3CA8-B966-72E7139879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AD3167-552C-767D-5881-25447484AB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07284C-0DEB-890F-D486-96A8B15E04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7AA05C-7813-EE0B-DB84-2BDA4E266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3513-75AA-DA4E-9E07-0BF0F3DFCD28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7BD5EB-EF83-6C98-B7A7-8B10C905F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F26D48-E06D-C80B-0B77-85AE0F9C8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DDC3-E26F-D64D-80D2-541EFD2E7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235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5138C-B3AF-1DCC-8884-4822B6E28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0F295E-D9FD-DE47-DFAB-3D6F5BA73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3513-75AA-DA4E-9E07-0BF0F3DFCD28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28E42C-3F61-2C82-8555-35D909183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3DEBA8-749E-10B4-5060-E5CCA7F0F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DDC3-E26F-D64D-80D2-541EFD2E7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16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5F34B0-C1A2-DAAC-2A87-C3787F4D4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3513-75AA-DA4E-9E07-0BF0F3DFCD28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EAC07F-93A7-D3AB-D44A-33A136A02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E979D8-47D9-71F9-16A4-AD235FD51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DDC3-E26F-D64D-80D2-541EFD2E7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963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FEE88-9124-412E-C2B1-7CFA4F011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C8A26-3626-B0B9-A0D1-0A462A09A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8BCF1B-5EC1-1D0A-FA28-F47AA9175A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602C40-0216-AFF0-FEF7-757045A95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3513-75AA-DA4E-9E07-0BF0F3DFCD28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13E918-8752-6F10-6F21-0BED30B94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81BC97-35AB-45A1-F8B0-74F4CFE0A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DDC3-E26F-D64D-80D2-541EFD2E7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094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6B7BB-C897-D649-406E-B70A4D02E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43FDAA-E1E7-6AEB-DEE5-DE5F8CC538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396FDE-1455-0A09-AF7D-C7EB7BCE97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3CD57A-4DA1-6C22-7F89-6DBD04B72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3513-75AA-DA4E-9E07-0BF0F3DFCD28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775B79-7573-B395-4919-0F41A25E8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59AA87-4869-5379-2A38-BEB6C2EBC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DDC3-E26F-D64D-80D2-541EFD2E7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97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1F83D3-976B-D34A-230F-AD4FCD1C5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88397A-F0B3-E205-53F6-2AB62629D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C9EFA-BE1D-4EFF-8C88-680B5B62D6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DC3513-75AA-DA4E-9E07-0BF0F3DFCD28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037AB-6DE4-7E6C-7B14-3AD6FF7DD0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BBE14-7BC3-998A-B7C3-B60F948E77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E3DDC3-E26F-D64D-80D2-541EFD2E7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647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CC504-B943-8ADE-ADC5-AD6C956C63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C64D76-6AA8-E706-83CE-1BD5A305E8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00B9E0-8CD6-FF8A-6109-25642927757E}"/>
              </a:ext>
            </a:extLst>
          </p:cNvPr>
          <p:cNvSpPr txBox="1"/>
          <p:nvPr/>
        </p:nvSpPr>
        <p:spPr>
          <a:xfrm>
            <a:off x="2082657" y="553106"/>
            <a:ext cx="8026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Montserrat Black" pitchFamily="2" charset="77"/>
              </a:rPr>
              <a:t>DEPARTMENT OF LAY MINISTRIES</a:t>
            </a:r>
          </a:p>
        </p:txBody>
      </p:sp>
      <p:pic>
        <p:nvPicPr>
          <p:cNvPr id="10" name="Picture 9" descr="A purple and gold chart with a group of people&#10;&#10;AI-generated content may be incorrect.">
            <a:extLst>
              <a:ext uri="{FF2B5EF4-FFF2-40B4-BE49-F238E27FC236}">
                <a16:creationId xmlns:a16="http://schemas.microsoft.com/office/drawing/2014/main" id="{5188919A-26B3-CD36-3336-D3D17C3FC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809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4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Montserrat Black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Marcellus Mayberry</dc:creator>
  <cp:lastModifiedBy>HP</cp:lastModifiedBy>
  <cp:revision>2</cp:revision>
  <dcterms:created xsi:type="dcterms:W3CDTF">2025-10-05T22:54:51Z</dcterms:created>
  <dcterms:modified xsi:type="dcterms:W3CDTF">2025-10-09T13:32:24Z</dcterms:modified>
</cp:coreProperties>
</file>